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  <Override PartName="/ppt/media/image2.jpeg" ContentType="image/jpe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198720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429640" y="2139480"/>
            <a:ext cx="198720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516560" y="2139480"/>
            <a:ext cx="198720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42720" y="4909680"/>
            <a:ext cx="198720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429640" y="4909680"/>
            <a:ext cx="198720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516560" y="4909680"/>
            <a:ext cx="198720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14440" y="2840400"/>
            <a:ext cx="5829120" cy="90860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Calibri"/>
              </a:rPr>
              <a:t>Fare clic per modificare lo stile del titolo</a:t>
            </a:r>
            <a:endParaRPr b="0" lang="it-IT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343080" y="8475120"/>
            <a:ext cx="1599840" cy="4863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62F45A11-0846-40B3-AD79-22DB11C3E0F2}" type="datetime">
              <a:rPr b="0" lang="it-IT" sz="1200" spc="-1" strike="noStrike">
                <a:solidFill>
                  <a:srgbClr val="8b8b8b"/>
                </a:solidFill>
                <a:latin typeface="Calibri"/>
              </a:rPr>
              <a:t>10/12/25</a:t>
            </a:fld>
            <a:endParaRPr b="0" lang="it-IT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2343240" y="8475120"/>
            <a:ext cx="2171520" cy="48636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it-IT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4915080" y="8475120"/>
            <a:ext cx="1599840" cy="48636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82B6C283-55D2-45BA-A35C-55DD67524D01}" type="slidenum">
              <a:rPr b="0" lang="it-IT" sz="1200" spc="-1" strike="noStrike">
                <a:solidFill>
                  <a:srgbClr val="8b8b8b"/>
                </a:solidFill>
                <a:latin typeface="Calibri"/>
              </a:rPr>
              <a:t>&lt;numero&gt;</a:t>
            </a:fld>
            <a:endParaRPr b="0" lang="it-IT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Calibri"/>
              </a:rPr>
              <a:t>Fai clic per modificare il formato del testo della struttura</a:t>
            </a:r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</a:rPr>
              <a:t>Secondo livello struttura</a:t>
            </a:r>
            <a:endParaRPr b="0" lang="it-IT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Terzo livello struttura</a:t>
            </a:r>
            <a:endParaRPr b="0" lang="it-IT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Quarto livello struttura</a:t>
            </a:r>
            <a:endParaRPr b="0" lang="it-IT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Quinto livello struttura</a:t>
            </a:r>
            <a:endParaRPr b="0" lang="it-IT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Sesto livello struttura</a:t>
            </a:r>
            <a:endParaRPr b="0" lang="it-IT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Settimo livello struttura</a:t>
            </a:r>
            <a:endParaRPr b="0" lang="it-IT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"/>
          <p:cNvPicPr/>
          <p:nvPr/>
        </p:nvPicPr>
        <p:blipFill>
          <a:blip r:embed="rId1"/>
          <a:srcRect l="0" t="0" r="0" b="50000"/>
          <a:stretch/>
        </p:blipFill>
        <p:spPr>
          <a:xfrm>
            <a:off x="-6840" y="1763640"/>
            <a:ext cx="6864480" cy="359640"/>
          </a:xfrm>
          <a:prstGeom prst="rect">
            <a:avLst/>
          </a:prstGeom>
          <a:ln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0" y="3402720"/>
            <a:ext cx="6853320" cy="1186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it-IT" sz="2400" spc="-1" strike="noStrike">
                <a:solidFill>
                  <a:srgbClr val="000000"/>
                </a:solidFill>
                <a:latin typeface="Arial"/>
              </a:rPr>
              <a:t>Comune di Santorso (VI)</a:t>
            </a:r>
            <a:endParaRPr b="0" lang="it-IT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it-IT" sz="2400" spc="-1" strike="noStrike">
                <a:solidFill>
                  <a:srgbClr val="000000"/>
                </a:solidFill>
                <a:latin typeface="Arial"/>
              </a:rPr>
              <a:t>fornitura ed installazione caldaia ed impianto fotovoltaico ad uso del Municipio</a:t>
            </a:r>
            <a:endParaRPr b="0" lang="it-IT" sz="2400" spc="-1" strike="noStrike">
              <a:latin typeface="Arial"/>
            </a:endParaRPr>
          </a:p>
        </p:txBody>
      </p:sp>
      <p:sp>
        <p:nvSpPr>
          <p:cNvPr id="43" name="CustomShape 2"/>
          <p:cNvSpPr/>
          <p:nvPr/>
        </p:nvSpPr>
        <p:spPr>
          <a:xfrm>
            <a:off x="0" y="5151960"/>
            <a:ext cx="6857640" cy="1430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Riduzione dei consumi energetici negli edifici e nelle strutture pubbliche ed integrazione di fonti rinnovabili</a:t>
            </a:r>
            <a:endParaRPr b="0" lang="it-IT" sz="2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2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2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ASSE VI – Priorità di investimento 13i – Azione 4.1.1 </a:t>
            </a:r>
            <a:endParaRPr b="0" lang="it-IT" sz="2000" spc="-1" strike="noStrike">
              <a:latin typeface="Arial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59400" y="2351880"/>
            <a:ext cx="3276000" cy="486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it-IT" sz="1400" spc="-1" strike="noStrike">
                <a:solidFill>
                  <a:srgbClr val="000000"/>
                </a:solidFill>
                <a:latin typeface="Arial"/>
              </a:rPr>
              <a:t>codice progetto B35F492F</a:t>
            </a:r>
            <a:endParaRPr b="0" lang="it-I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it-IT" sz="1400" spc="-1" strike="noStrike">
              <a:latin typeface="Arial"/>
            </a:endParaRPr>
          </a:p>
        </p:txBody>
      </p:sp>
      <p:pic>
        <p:nvPicPr>
          <p:cNvPr id="45" name="Immagine 4" descr=""/>
          <p:cNvPicPr/>
          <p:nvPr/>
        </p:nvPicPr>
        <p:blipFill>
          <a:blip r:embed="rId2"/>
          <a:stretch/>
        </p:blipFill>
        <p:spPr>
          <a:xfrm>
            <a:off x="-3600" y="179640"/>
            <a:ext cx="6865200" cy="1350360"/>
          </a:xfrm>
          <a:prstGeom prst="rect">
            <a:avLst/>
          </a:prstGeom>
          <a:ln>
            <a:noFill/>
          </a:ln>
        </p:spPr>
      </p:pic>
      <p:pic>
        <p:nvPicPr>
          <p:cNvPr id="46" name="Picture 2" descr=""/>
          <p:cNvPicPr/>
          <p:nvPr/>
        </p:nvPicPr>
        <p:blipFill>
          <a:blip r:embed="rId3"/>
          <a:srcRect l="0" t="0" r="0" b="50000"/>
          <a:stretch/>
        </p:blipFill>
        <p:spPr>
          <a:xfrm>
            <a:off x="-6840" y="7884360"/>
            <a:ext cx="6864480" cy="359640"/>
          </a:xfrm>
          <a:prstGeom prst="rect">
            <a:avLst/>
          </a:prstGeom>
          <a:ln>
            <a:noFill/>
          </a:ln>
        </p:spPr>
      </p:pic>
      <p:sp>
        <p:nvSpPr>
          <p:cNvPr id="47" name="CustomShape 4"/>
          <p:cNvSpPr/>
          <p:nvPr/>
        </p:nvSpPr>
        <p:spPr>
          <a:xfrm>
            <a:off x="3600" y="7576560"/>
            <a:ext cx="6857640" cy="303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it-IT" sz="1400" spc="-1" strike="noStrike">
                <a:solidFill>
                  <a:srgbClr val="000000"/>
                </a:solidFill>
                <a:latin typeface="Arial"/>
                <a:ea typeface="Times New Roman"/>
              </a:rPr>
              <a:t>“</a:t>
            </a:r>
            <a:r>
              <a:rPr b="1" lang="it-IT" sz="1400" spc="-1" strike="noStrike">
                <a:solidFill>
                  <a:srgbClr val="000000"/>
                </a:solidFill>
                <a:latin typeface="Arial"/>
                <a:ea typeface="Times New Roman"/>
              </a:rPr>
              <a:t>Finanziato nell’ambito della risposta dell’Unione alla pandemia di COVID-19” </a:t>
            </a:r>
            <a:endParaRPr b="0" lang="it-IT" sz="1400" spc="-1" strike="noStrike">
              <a:latin typeface="Arial"/>
            </a:endParaRPr>
          </a:p>
        </p:txBody>
      </p:sp>
      <p:pic>
        <p:nvPicPr>
          <p:cNvPr id="48" name="Immagine 3" descr=""/>
          <p:cNvPicPr/>
          <p:nvPr/>
        </p:nvPicPr>
        <p:blipFill>
          <a:blip r:embed="rId4"/>
          <a:srcRect l="0" t="0" r="1513" b="4771"/>
          <a:stretch/>
        </p:blipFill>
        <p:spPr>
          <a:xfrm>
            <a:off x="99360" y="8244360"/>
            <a:ext cx="6753960" cy="899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Application>LibreOffice/6.4.7.2$Windows_X86_64 LibreOffice_project/639b8ac485750d5696d7590a72ef1b496725cfb5</Application>
  <Words>25</Words>
  <Paragraphs>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2016-08-22T14:14:28Z</dcterms:created>
  <dc:creator>Gloria Nano</dc:creator>
  <dc:description/>
  <dc:language>it-IT</dc:language>
  <cp:lastModifiedBy/>
  <dcterms:modified xsi:type="dcterms:W3CDTF">2025-12-10T12:36:03Z</dcterms:modified>
  <cp:revision>27</cp:revision>
  <dc:subject/>
  <dc:title>Presentazione standard di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Presentazione su schermo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